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DAC51-2666-428A-95F2-3B10D37B021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6D906-893D-4354-8631-0CE332EBD98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352F2-F3F2-4706-8401-C130B936FDF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1F65A-E193-4737-A814-B0213089EFE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01FCF-A386-4547-A752-3E95CFEEB50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6F853-42F5-4316-8903-D0233E799AC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97286-AF98-48BF-90E4-7AA9216DAD2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F3BF7-A2C0-47E9-A4DA-4AEFFE8516C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D3903-73A1-4EAD-BE3D-F9114DAD4F0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58CE2-CDD1-4CA7-9288-CB1539D79B0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0FED5-93B7-493E-9208-E47F57B763E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A315F0-9410-43D2-B076-C4C756EFC943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cha Calentamientos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0"/>
            <a:ext cx="9251950" cy="6904038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993063" y="260350"/>
            <a:ext cx="1042987" cy="64087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667625" y="549275"/>
            <a:ext cx="217488" cy="2374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667625" y="2997200"/>
            <a:ext cx="217488" cy="2447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 rot="5400000">
            <a:off x="6950869" y="1481931"/>
            <a:ext cx="1677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/>
              <a:t>Descripción del Ejercicio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 rot="5400000">
            <a:off x="7048500" y="3976688"/>
            <a:ext cx="1482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000"/>
              <a:t>Representación gráfica</a:t>
            </a: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 rot="5400000">
            <a:off x="7464425" y="1547813"/>
            <a:ext cx="2714625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Ficha de </a:t>
            </a:r>
            <a:r>
              <a:rPr lang="es-ES" sz="1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Circuitos</a:t>
            </a:r>
          </a:p>
          <a:p>
            <a:pPr algn="ctr"/>
            <a:endParaRPr lang="es-ES" sz="1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pic>
        <p:nvPicPr>
          <p:cNvPr id="2059" name="Picture 11" descr="logo-saf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86775" y="3213100"/>
            <a:ext cx="549275" cy="3390900"/>
          </a:xfrm>
          <a:prstGeom prst="rect">
            <a:avLst/>
          </a:prstGeom>
          <a:noFill/>
        </p:spPr>
      </p:pic>
      <p:sp>
        <p:nvSpPr>
          <p:cNvPr id="2060" name="Text Box 12"/>
          <p:cNvSpPr txBox="1">
            <a:spLocks noChangeArrowheads="1"/>
          </p:cNvSpPr>
          <p:nvPr/>
        </p:nvSpPr>
        <p:spPr bwMode="auto">
          <a:xfrm rot="5400000">
            <a:off x="6377782" y="2058194"/>
            <a:ext cx="3690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000"/>
              <a:t>Nombre y Apellidos:__________________________________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 rot="5400000">
            <a:off x="7735094" y="4331494"/>
            <a:ext cx="976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000"/>
              <a:t>Curso:______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 rot="5400000">
            <a:off x="7667625" y="5373688"/>
            <a:ext cx="1087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000"/>
              <a:t>Fecha:      /     /</a:t>
            </a:r>
            <a:r>
              <a:rPr lang="es-ES"/>
              <a:t> </a:t>
            </a:r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 rot="5400000">
            <a:off x="71438" y="3463925"/>
            <a:ext cx="2159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-1-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 rot="5400000">
            <a:off x="142876" y="3463925"/>
            <a:ext cx="2159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-2-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85786" y="285728"/>
            <a:ext cx="8215370" cy="6357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Diseño predeterminado</vt:lpstr>
      <vt:lpstr>Diapositiva 1</vt:lpstr>
      <vt:lpstr>Diapositiva 2</vt:lpstr>
    </vt:vector>
  </TitlesOfParts>
  <Company>PC NEW &amp;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Luis</dc:creator>
  <cp:lastModifiedBy>usuario</cp:lastModifiedBy>
  <cp:revision>5</cp:revision>
  <dcterms:created xsi:type="dcterms:W3CDTF">2013-12-04T21:59:50Z</dcterms:created>
  <dcterms:modified xsi:type="dcterms:W3CDTF">2014-11-28T09:07:16Z</dcterms:modified>
</cp:coreProperties>
</file>